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</p:sldMasterIdLst>
  <p:notesMasterIdLst>
    <p:notesMasterId r:id="rId10"/>
  </p:notesMasterIdLst>
  <p:sldIdLst>
    <p:sldId id="267" r:id="rId5"/>
    <p:sldId id="293" r:id="rId6"/>
    <p:sldId id="298" r:id="rId7"/>
    <p:sldId id="297" r:id="rId8"/>
    <p:sldId id="292" r:id="rId9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lie Priani" initials="NP" lastIdx="1" clrIdx="0">
    <p:extLst>
      <p:ext uri="{19B8F6BF-5375-455C-9EA6-DF929625EA0E}">
        <p15:presenceInfo xmlns:p15="http://schemas.microsoft.com/office/powerpoint/2012/main" userId="Natalie Pria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B0F0"/>
    <a:srgbClr val="333333"/>
    <a:srgbClr val="89CC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961C44-2389-1973-26CB-085C5EC7D155}" v="16" dt="2019-12-30T13:44:13.082"/>
    <p1510:client id="{40669894-67B4-C541-0595-219F62B17E28}" v="15" dt="2020-03-03T21:19:18.382"/>
    <p1510:client id="{4B0C71A6-1607-11B2-F35B-F2D7251A9552}" v="5" dt="2019-12-27T20:56:03.947"/>
    <p1510:client id="{5BFBC4BE-B3FF-5B44-A3B1-C980D6F065C4}" v="17" dt="2019-08-14T14:15:54.840"/>
    <p1510:client id="{63A34275-C73E-F199-A10F-CAB50AB0F976}" v="50" dt="2020-03-04T17:36:46.488"/>
    <p1510:client id="{BE79A941-3F64-9063-DDB1-07C0B6C36E31}" v="4" dt="2020-03-04T16:50:30.3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39" autoAdjust="0"/>
    <p:restoredTop sz="87980" autoAdjust="0"/>
  </p:normalViewPr>
  <p:slideViewPr>
    <p:cSldViewPr snapToGrid="0" snapToObjects="1">
      <p:cViewPr varScale="1">
        <p:scale>
          <a:sx n="64" d="100"/>
          <a:sy n="64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4B0C71A6-1607-11B2-F35B-F2D7251A9552}"/>
    <pc:docChg chg="modSld">
      <pc:chgData name="" userId="" providerId="" clId="Web-{4B0C71A6-1607-11B2-F35B-F2D7251A9552}" dt="2019-12-27T20:56:03.947" v="4" actId="20577"/>
      <pc:docMkLst>
        <pc:docMk/>
      </pc:docMkLst>
      <pc:sldChg chg="modSp">
        <pc:chgData name="" userId="" providerId="" clId="Web-{4B0C71A6-1607-11B2-F35B-F2D7251A9552}" dt="2019-12-27T20:56:03.947" v="4" actId="20577"/>
        <pc:sldMkLst>
          <pc:docMk/>
          <pc:sldMk cId="127671679" sldId="289"/>
        </pc:sldMkLst>
        <pc:spChg chg="mod">
          <ac:chgData name="" userId="" providerId="" clId="Web-{4B0C71A6-1607-11B2-F35B-F2D7251A9552}" dt="2019-12-27T20:53:33.510" v="2" actId="20577"/>
          <ac:spMkLst>
            <pc:docMk/>
            <pc:sldMk cId="127671679" sldId="289"/>
            <ac:spMk id="30" creationId="{7C4F710B-D06D-4721-A107-0C1E1FB89D63}"/>
          </ac:spMkLst>
        </pc:spChg>
        <pc:spChg chg="mod">
          <ac:chgData name="" userId="" providerId="" clId="Web-{4B0C71A6-1607-11B2-F35B-F2D7251A9552}" dt="2019-12-27T20:56:03.947" v="4" actId="20577"/>
          <ac:spMkLst>
            <pc:docMk/>
            <pc:sldMk cId="127671679" sldId="289"/>
            <ac:spMk id="55" creationId="{97A6D41F-C45A-4696-85B4-C6EE11F4DEC3}"/>
          </ac:spMkLst>
        </pc:spChg>
      </pc:sldChg>
    </pc:docChg>
  </pc:docChgLst>
  <pc:docChgLst>
    <pc:chgData clId="Web-{63A34275-C73E-F199-A10F-CAB50AB0F976}"/>
    <pc:docChg chg="modSld">
      <pc:chgData name="" userId="" providerId="" clId="Web-{63A34275-C73E-F199-A10F-CAB50AB0F976}" dt="2020-03-04T17:36:46.129" v="48" actId="20577"/>
      <pc:docMkLst>
        <pc:docMk/>
      </pc:docMkLst>
      <pc:sldChg chg="modSp">
        <pc:chgData name="" userId="" providerId="" clId="Web-{63A34275-C73E-F199-A10F-CAB50AB0F976}" dt="2020-03-04T17:35:49.501" v="6" actId="20577"/>
        <pc:sldMkLst>
          <pc:docMk/>
          <pc:sldMk cId="1799534239" sldId="267"/>
        </pc:sldMkLst>
        <pc:spChg chg="mod">
          <ac:chgData name="" userId="" providerId="" clId="Web-{63A34275-C73E-F199-A10F-CAB50AB0F976}" dt="2020-03-04T17:35:49.501" v="6" actId="20577"/>
          <ac:spMkLst>
            <pc:docMk/>
            <pc:sldMk cId="1799534239" sldId="267"/>
            <ac:spMk id="10" creationId="{00000000-0000-0000-0000-000000000000}"/>
          </ac:spMkLst>
        </pc:spChg>
      </pc:sldChg>
      <pc:sldChg chg="modSp">
        <pc:chgData name="" userId="" providerId="" clId="Web-{63A34275-C73E-F199-A10F-CAB50AB0F976}" dt="2020-03-04T17:36:45.801" v="46" actId="20577"/>
        <pc:sldMkLst>
          <pc:docMk/>
          <pc:sldMk cId="530289578" sldId="292"/>
        </pc:sldMkLst>
        <pc:spChg chg="mod">
          <ac:chgData name="" userId="" providerId="" clId="Web-{63A34275-C73E-F199-A10F-CAB50AB0F976}" dt="2020-03-04T17:36:45.801" v="46" actId="20577"/>
          <ac:spMkLst>
            <pc:docMk/>
            <pc:sldMk cId="530289578" sldId="292"/>
            <ac:spMk id="6" creationId="{00000000-0000-0000-0000-000000000000}"/>
          </ac:spMkLst>
        </pc:spChg>
      </pc:sldChg>
    </pc:docChg>
  </pc:docChgLst>
  <pc:docChgLst>
    <pc:chgData clId="Web-{40669894-67B4-C541-0595-219F62B17E28}"/>
    <pc:docChg chg="modSld">
      <pc:chgData name="" userId="" providerId="" clId="Web-{40669894-67B4-C541-0595-219F62B17E28}" dt="2020-03-03T21:19:18.382" v="13"/>
      <pc:docMkLst>
        <pc:docMk/>
      </pc:docMkLst>
      <pc:sldChg chg="delSp">
        <pc:chgData name="" userId="" providerId="" clId="Web-{40669894-67B4-C541-0595-219F62B17E28}" dt="2020-03-03T21:19:18.382" v="13"/>
        <pc:sldMkLst>
          <pc:docMk/>
          <pc:sldMk cId="1799534239" sldId="267"/>
        </pc:sldMkLst>
        <pc:spChg chg="del">
          <ac:chgData name="" userId="" providerId="" clId="Web-{40669894-67B4-C541-0595-219F62B17E28}" dt="2020-03-03T21:19:18.382" v="13"/>
          <ac:spMkLst>
            <pc:docMk/>
            <pc:sldMk cId="1799534239" sldId="267"/>
            <ac:spMk id="15" creationId="{00000000-0000-0000-0000-000000000000}"/>
          </ac:spMkLst>
        </pc:spChg>
      </pc:sldChg>
      <pc:sldChg chg="modSp">
        <pc:chgData name="" userId="" providerId="" clId="Web-{40669894-67B4-C541-0595-219F62B17E28}" dt="2020-03-03T20:56:52.208" v="11" actId="20577"/>
        <pc:sldMkLst>
          <pc:docMk/>
          <pc:sldMk cId="530289578" sldId="292"/>
        </pc:sldMkLst>
        <pc:spChg chg="mod">
          <ac:chgData name="" userId="" providerId="" clId="Web-{40669894-67B4-C541-0595-219F62B17E28}" dt="2020-03-03T20:56:52.208" v="11" actId="20577"/>
          <ac:spMkLst>
            <pc:docMk/>
            <pc:sldMk cId="530289578" sldId="292"/>
            <ac:spMk id="6" creationId="{00000000-0000-0000-0000-000000000000}"/>
          </ac:spMkLst>
        </pc:spChg>
      </pc:sldChg>
      <pc:sldChg chg="modSp">
        <pc:chgData name="" userId="" providerId="" clId="Web-{40669894-67B4-C541-0595-219F62B17E28}" dt="2020-03-03T20:56:34.863" v="6" actId="20577"/>
        <pc:sldMkLst>
          <pc:docMk/>
          <pc:sldMk cId="2075890609" sldId="297"/>
        </pc:sldMkLst>
        <pc:spChg chg="mod">
          <ac:chgData name="" userId="" providerId="" clId="Web-{40669894-67B4-C541-0595-219F62B17E28}" dt="2020-03-03T20:56:34.863" v="6" actId="20577"/>
          <ac:spMkLst>
            <pc:docMk/>
            <pc:sldMk cId="2075890609" sldId="297"/>
            <ac:spMk id="5" creationId="{00000000-0000-0000-0000-000000000000}"/>
          </ac:spMkLst>
        </pc:spChg>
      </pc:sldChg>
    </pc:docChg>
  </pc:docChgLst>
  <pc:docChgLst>
    <pc:chgData clId="Web-{BE79A941-3F64-9063-DDB1-07C0B6C36E31}"/>
    <pc:docChg chg="modSld">
      <pc:chgData name="" userId="" providerId="" clId="Web-{BE79A941-3F64-9063-DDB1-07C0B6C36E31}" dt="2020-03-04T16:50:30.375" v="3" actId="20577"/>
      <pc:docMkLst>
        <pc:docMk/>
      </pc:docMkLst>
      <pc:sldChg chg="modSp">
        <pc:chgData name="" userId="" providerId="" clId="Web-{BE79A941-3F64-9063-DDB1-07C0B6C36E31}" dt="2020-03-04T16:50:30.375" v="2" actId="20577"/>
        <pc:sldMkLst>
          <pc:docMk/>
          <pc:sldMk cId="1799534239" sldId="267"/>
        </pc:sldMkLst>
        <pc:spChg chg="mod">
          <ac:chgData name="" userId="" providerId="" clId="Web-{BE79A941-3F64-9063-DDB1-07C0B6C36E31}" dt="2020-03-04T16:50:30.375" v="2" actId="20577"/>
          <ac:spMkLst>
            <pc:docMk/>
            <pc:sldMk cId="1799534239" sldId="267"/>
            <ac:spMk id="10" creationId="{00000000-0000-0000-0000-000000000000}"/>
          </ac:spMkLst>
        </pc:spChg>
      </pc:sldChg>
    </pc:docChg>
  </pc:docChgLst>
  <pc:docChgLst>
    <pc:chgData clId="Web-{1C961C44-2389-1973-26CB-085C5EC7D155}"/>
    <pc:docChg chg="modSld">
      <pc:chgData name="" userId="" providerId="" clId="Web-{1C961C44-2389-1973-26CB-085C5EC7D155}" dt="2019-12-30T13:44:13.082" v="15" actId="20577"/>
      <pc:docMkLst>
        <pc:docMk/>
      </pc:docMkLst>
      <pc:sldChg chg="modSp modNotes">
        <pc:chgData name="" userId="" providerId="" clId="Web-{1C961C44-2389-1973-26CB-085C5EC7D155}" dt="2019-12-30T13:43:54.503" v="10"/>
        <pc:sldMkLst>
          <pc:docMk/>
          <pc:sldMk cId="2275911214" sldId="282"/>
        </pc:sldMkLst>
        <pc:spChg chg="mod">
          <ac:chgData name="" userId="" providerId="" clId="Web-{1C961C44-2389-1973-26CB-085C5EC7D155}" dt="2019-12-30T13:43:41.707" v="5" actId="14100"/>
          <ac:spMkLst>
            <pc:docMk/>
            <pc:sldMk cId="2275911214" sldId="282"/>
            <ac:spMk id="5" creationId="{00000000-0000-0000-0000-000000000000}"/>
          </ac:spMkLst>
        </pc:spChg>
      </pc:sldChg>
      <pc:sldChg chg="modSp">
        <pc:chgData name="" userId="" providerId="" clId="Web-{1C961C44-2389-1973-26CB-085C5EC7D155}" dt="2019-12-30T13:44:11.832" v="14" actId="20577"/>
        <pc:sldMkLst>
          <pc:docMk/>
          <pc:sldMk cId="127671679" sldId="289"/>
        </pc:sldMkLst>
        <pc:spChg chg="mod">
          <ac:chgData name="" userId="" providerId="" clId="Web-{1C961C44-2389-1973-26CB-085C5EC7D155}" dt="2019-12-30T13:44:11.832" v="14" actId="20577"/>
          <ac:spMkLst>
            <pc:docMk/>
            <pc:sldMk cId="127671679" sldId="28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BF444DC-616D-4D1B-8A2E-FC06AA669880}" type="datetimeFigureOut">
              <a:rPr lang="en-US" altLang="en-US"/>
              <a:pPr>
                <a:defRPr/>
              </a:pPr>
              <a:t>3/4/2020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C57E57-B7B0-492A-A05D-6C232855CC6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0639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71450" indent="-29671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86847" indent="-23736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61585" indent="-23736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136324" indent="-23736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611062" indent="-237369" defTabSz="4747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85801" indent="-237369" defTabSz="4747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560540" indent="-237369" defTabSz="4747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4035279" indent="-237369" defTabSz="4747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AFF7AE7-5B2D-4055-8FE4-D9F2DCB33C75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490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223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81C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65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5857" y="1600204"/>
            <a:ext cx="4259944" cy="4525963"/>
          </a:xfrm>
        </p:spPr>
        <p:txBody>
          <a:bodyPr/>
          <a:lstStyle>
            <a:lvl1pPr marL="0" indent="0">
              <a:buNone/>
              <a:defRPr sz="2400"/>
            </a:lvl1pPr>
            <a:lvl2pPr marL="396875" indent="-223838">
              <a:defRPr sz="2000"/>
            </a:lvl2pPr>
            <a:lvl3pPr marL="569913" indent="-173038">
              <a:defRPr sz="1800"/>
            </a:lvl3pPr>
            <a:lvl4pPr marL="854075" indent="-163513">
              <a:defRPr sz="1600"/>
            </a:lvl4pPr>
            <a:lvl5pPr marL="1027113" indent="-173038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00204"/>
            <a:ext cx="4278086" cy="4525963"/>
          </a:xfrm>
        </p:spPr>
        <p:txBody>
          <a:bodyPr/>
          <a:lstStyle>
            <a:lvl1pPr marL="0" indent="0">
              <a:buNone/>
              <a:defRPr sz="2400">
                <a:solidFill>
                  <a:srgbClr val="333333"/>
                </a:solidFill>
              </a:defRPr>
            </a:lvl1pPr>
            <a:lvl2pPr marL="515937" indent="-342900">
              <a:defRPr lang="en-US" sz="2000" kern="1200" dirty="0" smtClean="0">
                <a:solidFill>
                  <a:srgbClr val="333333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682625" indent="-285750">
              <a:defRPr lang="en-US" sz="1800" kern="1200" dirty="0" smtClean="0">
                <a:solidFill>
                  <a:srgbClr val="333333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976312" indent="-285750">
              <a:defRPr lang="en-US" sz="1600" kern="1200" dirty="0" smtClean="0">
                <a:solidFill>
                  <a:srgbClr val="333333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139825" indent="-285750">
              <a:defRPr lang="en-US" sz="1600" kern="1200" dirty="0">
                <a:solidFill>
                  <a:srgbClr val="333333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207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578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151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816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/Users/bridget.skelly/Desktop/DoE/PPT%20Template/Header-01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Header-01.jpg" descr="/Users/bridget.skelly/Desktop/DoE/PPT Template/Header-01.jpg"/>
          <p:cNvPicPr>
            <a:picLocks noChangeAspect="1"/>
          </p:cNvPicPr>
          <p:nvPr userDrawn="1"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65139" y="231775"/>
            <a:ext cx="8255000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5139" y="1600200"/>
            <a:ext cx="8255000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Flowchart: Off-page Connector 7"/>
          <p:cNvSpPr/>
          <p:nvPr userDrawn="1"/>
        </p:nvSpPr>
        <p:spPr>
          <a:xfrm rot="5400000">
            <a:off x="8761413" y="6329365"/>
            <a:ext cx="341312" cy="423862"/>
          </a:xfrm>
          <a:prstGeom prst="flowChartOffpage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Slide Number Placeholder 4"/>
          <p:cNvSpPr txBox="1">
            <a:spLocks/>
          </p:cNvSpPr>
          <p:nvPr userDrawn="1"/>
        </p:nvSpPr>
        <p:spPr>
          <a:xfrm>
            <a:off x="8732838" y="6399217"/>
            <a:ext cx="457200" cy="274637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0A9BF399-AE52-4CBC-9D6B-7968DD7CC8ED}" type="slidenum">
              <a:rPr lang="en-US" altLang="en-US" sz="1000" b="1" smtClean="0">
                <a:solidFill>
                  <a:srgbClr val="005FCB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000" b="1" dirty="0">
              <a:solidFill>
                <a:srgbClr val="005FC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98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+mj-lt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28600" indent="-228600" algn="l" defTabSz="457200" rtl="0" eaLnBrk="0" fontAlgn="base" hangingPunct="0">
        <a:spcBef>
          <a:spcPts val="4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rgbClr val="333333"/>
          </a:solidFill>
          <a:latin typeface="+mn-lt"/>
          <a:ea typeface="MS PGothic" pitchFamily="34" charset="-128"/>
          <a:cs typeface="ＭＳ Ｐゴシック" charset="0"/>
        </a:defRPr>
      </a:lvl1pPr>
      <a:lvl2pPr marL="514350" indent="-285750" algn="l" defTabSz="457200" rtl="0" eaLnBrk="0" fontAlgn="base" hangingPunct="0">
        <a:spcBef>
          <a:spcPts val="400"/>
        </a:spcBef>
        <a:spcAft>
          <a:spcPts val="600"/>
        </a:spcAft>
        <a:buClr>
          <a:srgbClr val="00B0F0"/>
        </a:buClr>
        <a:buFont typeface="Arial" panose="020B0604020202020204" pitchFamily="34" charset="0"/>
        <a:buChar char="–"/>
        <a:defRPr sz="2400" kern="1200">
          <a:solidFill>
            <a:srgbClr val="333333"/>
          </a:solidFill>
          <a:latin typeface="+mn-lt"/>
          <a:ea typeface="MS PGothic" pitchFamily="34" charset="-128"/>
          <a:cs typeface="+mn-cs"/>
        </a:defRPr>
      </a:lvl2pPr>
      <a:lvl3pPr marL="685800" indent="-171450" algn="l" defTabSz="457200" rtl="0" eaLnBrk="0" fontAlgn="base" hangingPunct="0">
        <a:spcBef>
          <a:spcPts val="4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rgbClr val="333333"/>
          </a:solidFill>
          <a:latin typeface="+mn-lt"/>
          <a:ea typeface="MS PGothic" pitchFamily="34" charset="-128"/>
          <a:cs typeface="+mn-cs"/>
        </a:defRPr>
      </a:lvl3pPr>
      <a:lvl4pPr marL="914400" indent="-228600" algn="l" defTabSz="457200" rtl="0" eaLnBrk="0" fontAlgn="base" hangingPunct="0">
        <a:spcBef>
          <a:spcPts val="400"/>
        </a:spcBef>
        <a:spcAft>
          <a:spcPts val="600"/>
        </a:spcAft>
        <a:buClr>
          <a:srgbClr val="00B0F0"/>
        </a:buClr>
        <a:buFont typeface="Arial" panose="020B0604020202020204" pitchFamily="34" charset="0"/>
        <a:buChar char="–"/>
        <a:defRPr kern="1200">
          <a:solidFill>
            <a:srgbClr val="333333"/>
          </a:solidFill>
          <a:latin typeface="+mn-lt"/>
          <a:ea typeface="MS PGothic" pitchFamily="34" charset="-128"/>
          <a:cs typeface="+mn-cs"/>
        </a:defRPr>
      </a:lvl4pPr>
      <a:lvl5pPr marL="1143000" indent="-228600" algn="l" defTabSz="457200" rtl="0" eaLnBrk="0" fontAlgn="base" hangingPunct="0">
        <a:spcBef>
          <a:spcPts val="400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»"/>
        <a:defRPr kern="1200">
          <a:solidFill>
            <a:srgbClr val="333333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891" y="1891862"/>
            <a:ext cx="8339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/>
              <a:t>Vision : DOE-BDP platform will provide a centralized data lake solutions with an ability to aggregate a variety of real-time and predictive data analytics.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47412" y="6594940"/>
            <a:ext cx="18277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rgbClr val="333333"/>
                </a:solidFill>
              </a:rPr>
              <a:t>UNCLASSIFIED /OFFICIAL USE ONLY</a:t>
            </a:r>
          </a:p>
        </p:txBody>
      </p:sp>
      <p:sp>
        <p:nvSpPr>
          <p:cNvPr id="3" name="Rectangle 2"/>
          <p:cNvSpPr/>
          <p:nvPr/>
        </p:nvSpPr>
        <p:spPr>
          <a:xfrm>
            <a:off x="4325804" y="0"/>
            <a:ext cx="9861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Clr>
                <a:srgbClr val="0082CA"/>
              </a:buClr>
              <a:buFont typeface="Arial" panose="020B0604020202020204" pitchFamily="34" charset="0"/>
              <a:buNone/>
            </a:pPr>
            <a:r>
              <a:rPr lang="en-US" sz="800" dirty="0">
                <a:solidFill>
                  <a:prstClr val="white"/>
                </a:solidFill>
              </a:rPr>
              <a:t>OFFICIAL USE ONLY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5E1B6475-5BB3-46C7-ACC9-049E921E61D1}"/>
              </a:ext>
            </a:extLst>
          </p:cNvPr>
          <p:cNvSpPr txBox="1">
            <a:spLocks/>
          </p:cNvSpPr>
          <p:nvPr/>
        </p:nvSpPr>
        <p:spPr>
          <a:xfrm>
            <a:off x="181674" y="648395"/>
            <a:ext cx="8779446" cy="485461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000" b="1" dirty="0">
                <a:latin typeface="Estrangelo Edessa" panose="03080600000000000000" pitchFamily="66" charset="0"/>
                <a:ea typeface="Batang" panose="02030600000101010101" pitchFamily="18" charset="-127"/>
                <a:cs typeface="Estrangelo Edessa" panose="03080600000000000000" pitchFamily="66" charset="0"/>
              </a:rPr>
              <a:t>BDP : Vision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459" y="2832536"/>
            <a:ext cx="4314825" cy="3209925"/>
          </a:xfrm>
          <a:prstGeom prst="rect">
            <a:avLst/>
          </a:prstGeom>
        </p:spPr>
      </p:pic>
      <p:pic>
        <p:nvPicPr>
          <p:cNvPr id="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9356"/>
            <a:ext cx="9197973" cy="7132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SIO_Title_DOE_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4" y="336550"/>
            <a:ext cx="2714625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0" y="2452682"/>
            <a:ext cx="9144000" cy="1586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666666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B0F0"/>
              </a:buClr>
              <a:buFont typeface="Arial" panose="020B0604020202020204" pitchFamily="34" charset="0"/>
              <a:buChar char="–"/>
              <a:defRPr sz="2400">
                <a:solidFill>
                  <a:srgbClr val="666666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rgbClr val="666666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B0F0"/>
              </a:buClr>
              <a:buFont typeface="Arial" panose="020B0604020202020204" pitchFamily="34" charset="0"/>
              <a:buChar char="–"/>
              <a:defRPr>
                <a:solidFill>
                  <a:srgbClr val="666666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9CC2F"/>
              </a:buClr>
              <a:buFont typeface="Arial" panose="020B0604020202020204" pitchFamily="34" charset="0"/>
              <a:buChar char="»"/>
              <a:defRPr>
                <a:solidFill>
                  <a:srgbClr val="666666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9CC2F"/>
              </a:buClr>
              <a:buFont typeface="Arial" panose="020B0604020202020204" pitchFamily="34" charset="0"/>
              <a:buChar char="»"/>
              <a:defRPr>
                <a:solidFill>
                  <a:srgbClr val="666666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9CC2F"/>
              </a:buClr>
              <a:buFont typeface="Arial" panose="020B0604020202020204" pitchFamily="34" charset="0"/>
              <a:buChar char="»"/>
              <a:defRPr>
                <a:solidFill>
                  <a:srgbClr val="666666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9CC2F"/>
              </a:buClr>
              <a:buFont typeface="Arial" panose="020B0604020202020204" pitchFamily="34" charset="0"/>
              <a:buChar char="»"/>
              <a:defRPr>
                <a:solidFill>
                  <a:srgbClr val="666666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9CC2F"/>
              </a:buClr>
              <a:buFont typeface="Arial" panose="020B0604020202020204" pitchFamily="34" charset="0"/>
              <a:buChar char="»"/>
              <a:defRPr>
                <a:solidFill>
                  <a:srgbClr val="666666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altLang="en-US" sz="3600" b="1" dirty="0">
                <a:solidFill>
                  <a:schemeClr val="tx1"/>
                </a:solidFill>
                <a:latin typeface="Calibri"/>
                <a:ea typeface="MS PGothic"/>
                <a:cs typeface="Calibri"/>
              </a:rPr>
              <a:t>Controlled Unclassified Information (CUI) Integrated Project Team (IPT) </a:t>
            </a:r>
            <a:endParaRPr lang="en-US" dirty="0">
              <a:solidFill>
                <a:schemeClr val="tx1"/>
              </a:solidFill>
              <a:latin typeface="Calibri"/>
              <a:ea typeface="MS PGothic"/>
              <a:cs typeface="Calibri"/>
            </a:endParaRPr>
          </a:p>
          <a:p>
            <a:pPr algn="ct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altLang="en-US" sz="3600" b="1" dirty="0">
                <a:solidFill>
                  <a:schemeClr val="tx1"/>
                </a:solidFill>
                <a:latin typeface="Calibri"/>
                <a:ea typeface="MS PGothic"/>
                <a:cs typeface="Calibri"/>
              </a:rPr>
              <a:t>Kickoff Meeting</a:t>
            </a:r>
            <a:endParaRPr lang="en-US" dirty="0">
              <a:solidFill>
                <a:schemeClr val="tx1"/>
              </a:solidFill>
              <a:latin typeface="Calibri"/>
              <a:ea typeface="MS PGothic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9534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72888B6-53D0-41B7-B825-814357E5B5BD}"/>
              </a:ext>
            </a:extLst>
          </p:cNvPr>
          <p:cNvSpPr/>
          <p:nvPr/>
        </p:nvSpPr>
        <p:spPr>
          <a:xfrm>
            <a:off x="549641" y="2409518"/>
            <a:ext cx="492505" cy="430433"/>
          </a:xfrm>
          <a:prstGeom prst="rect">
            <a:avLst/>
          </a:prstGeom>
          <a:solidFill>
            <a:srgbClr val="00599C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  <a:latin typeface="Calibri"/>
                <a:ea typeface="+mn-ea"/>
                <a:cs typeface="Calibri"/>
              </a:rPr>
              <a:t>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C98200A-AE75-4D5E-9CAA-CD1674C94BA6}"/>
              </a:ext>
            </a:extLst>
          </p:cNvPr>
          <p:cNvSpPr/>
          <p:nvPr/>
        </p:nvSpPr>
        <p:spPr>
          <a:xfrm>
            <a:off x="549641" y="3021958"/>
            <a:ext cx="492505" cy="430435"/>
          </a:xfrm>
          <a:prstGeom prst="rect">
            <a:avLst/>
          </a:prstGeom>
          <a:solidFill>
            <a:srgbClr val="00599C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  <a:latin typeface="Calibri"/>
                <a:ea typeface="MS PGothic"/>
                <a:cs typeface="Calibri"/>
              </a:rPr>
              <a:t>3</a:t>
            </a:r>
            <a:endParaRPr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MS PGothic"/>
              <a:cs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8E11326-41B0-4DC7-A9D8-A848E651AB72}"/>
              </a:ext>
            </a:extLst>
          </p:cNvPr>
          <p:cNvSpPr/>
          <p:nvPr/>
        </p:nvSpPr>
        <p:spPr>
          <a:xfrm>
            <a:off x="1133185" y="3021958"/>
            <a:ext cx="7511970" cy="430435"/>
          </a:xfrm>
          <a:prstGeom prst="rect">
            <a:avLst/>
          </a:prstGeom>
          <a:solidFill>
            <a:srgbClr val="FFFFFF">
              <a:lumMod val="95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US" sz="2000" dirty="0"/>
              <a:t>Key Background Information</a:t>
            </a:r>
            <a:endParaRPr lang="en-US" sz="2000" kern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8E11326-41B0-4DC7-A9D8-A848E651AB72}"/>
              </a:ext>
            </a:extLst>
          </p:cNvPr>
          <p:cNvSpPr/>
          <p:nvPr/>
        </p:nvSpPr>
        <p:spPr>
          <a:xfrm>
            <a:off x="1133185" y="2409516"/>
            <a:ext cx="7511970" cy="430435"/>
          </a:xfrm>
          <a:prstGeom prst="rect">
            <a:avLst/>
          </a:prstGeom>
          <a:solidFill>
            <a:srgbClr val="FFFFFF">
              <a:lumMod val="95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r>
              <a:rPr lang="en-US" sz="2000" dirty="0"/>
              <a:t>Statement of Objective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44B165B-19AD-4105-8989-4977A7E59C45}"/>
              </a:ext>
            </a:extLst>
          </p:cNvPr>
          <p:cNvSpPr/>
          <p:nvPr/>
        </p:nvSpPr>
        <p:spPr>
          <a:xfrm>
            <a:off x="1133185" y="1820353"/>
            <a:ext cx="7511970" cy="430435"/>
          </a:xfrm>
          <a:prstGeom prst="rect">
            <a:avLst/>
          </a:prstGeom>
          <a:solidFill>
            <a:srgbClr val="FFFFFF">
              <a:lumMod val="95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US" sz="2000" kern="0" dirty="0">
                <a:latin typeface="Calibri"/>
                <a:ea typeface="MS PGothic"/>
                <a:cs typeface="Calibri"/>
              </a:rPr>
              <a:t>Introductions and IPT Membership</a:t>
            </a:r>
            <a:endParaRPr lang="en-US" sz="2000" kern="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762D2F01-EB79-41C4-A574-2377C9D1BB81}"/>
              </a:ext>
            </a:extLst>
          </p:cNvPr>
          <p:cNvSpPr/>
          <p:nvPr/>
        </p:nvSpPr>
        <p:spPr>
          <a:xfrm>
            <a:off x="558712" y="1820353"/>
            <a:ext cx="492505" cy="430435"/>
          </a:xfrm>
          <a:prstGeom prst="rect">
            <a:avLst/>
          </a:prstGeom>
          <a:solidFill>
            <a:srgbClr val="00599C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  <a:ea typeface="MS PGothic"/>
                <a:cs typeface="Calibri"/>
              </a:rPr>
              <a:t>1</a:t>
            </a:r>
            <a:endParaRPr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MS PGothic"/>
              <a:cs typeface="Calibri"/>
            </a:endParaRPr>
          </a:p>
        </p:txBody>
      </p:sp>
      <p:sp>
        <p:nvSpPr>
          <p:cNvPr id="15" name="Title 3"/>
          <p:cNvSpPr txBox="1">
            <a:spLocks/>
          </p:cNvSpPr>
          <p:nvPr/>
        </p:nvSpPr>
        <p:spPr bwMode="auto">
          <a:xfrm>
            <a:off x="454025" y="224299"/>
            <a:ext cx="8689975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altLang="en-US" b="1" dirty="0"/>
              <a:t>CUI IPT Kick-off Meeting </a:t>
            </a:r>
          </a:p>
          <a:p>
            <a:pPr eaLnBrk="1" hangingPunct="1"/>
            <a:r>
              <a:rPr lang="en-US" altLang="en-US" sz="2800" i="1" dirty="0"/>
              <a:t>Agenda</a:t>
            </a:r>
            <a:endParaRPr lang="en-US" altLang="en-US" sz="2800" i="1" dirty="0">
              <a:ea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713875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/>
              </a:rPr>
              <a:t>Introductions - CUI IPT Membership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20087" y="1611701"/>
            <a:ext cx="3130453" cy="4642451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/>
              <a:t>Name, Representing Office</a:t>
            </a:r>
          </a:p>
          <a:p>
            <a:r>
              <a:rPr lang="en-US" sz="1050" dirty="0"/>
              <a:t>Greg Sisson  (Co-Chair) 	Deputy CISO, IM</a:t>
            </a:r>
          </a:p>
          <a:p>
            <a:r>
              <a:rPr lang="en-US" sz="1050" dirty="0"/>
              <a:t>Michael Bodin, (Co-Chair) 	NNSA </a:t>
            </a:r>
          </a:p>
          <a:p>
            <a:r>
              <a:rPr lang="en-US" sz="1050" dirty="0"/>
              <a:t>Linda Ruhnow 		AU-50 </a:t>
            </a:r>
          </a:p>
          <a:p>
            <a:r>
              <a:rPr lang="en-US" sz="1050" dirty="0"/>
              <a:t>Lesley Nelson-Burns 		AU-61 </a:t>
            </a:r>
          </a:p>
          <a:p>
            <a:r>
              <a:rPr lang="en-US" sz="1050" dirty="0"/>
              <a:t>Phil Knopp 			CF-40 </a:t>
            </a:r>
          </a:p>
          <a:p>
            <a:r>
              <a:rPr lang="en-US" sz="1050" dirty="0"/>
              <a:t>Ken Hunt 			IM </a:t>
            </a:r>
          </a:p>
          <a:p>
            <a:r>
              <a:rPr lang="en-US" sz="1050" dirty="0"/>
              <a:t>Mister McDonnell 		EA </a:t>
            </a:r>
          </a:p>
          <a:p>
            <a:r>
              <a:rPr lang="en-US" sz="1050" dirty="0"/>
              <a:t>Carrianne Zimmerman 	EA </a:t>
            </a:r>
          </a:p>
          <a:p>
            <a:r>
              <a:rPr lang="en-US" sz="1050" dirty="0"/>
              <a:t>Keith Rapoza		EIA </a:t>
            </a:r>
          </a:p>
          <a:p>
            <a:r>
              <a:rPr lang="en-US" sz="1050" dirty="0"/>
              <a:t>Jeanne Beard 		EM </a:t>
            </a:r>
          </a:p>
          <a:p>
            <a:r>
              <a:rPr lang="en-US" sz="1050" dirty="0"/>
              <a:t>Robert Ganaway 		EM </a:t>
            </a:r>
          </a:p>
          <a:p>
            <a:r>
              <a:rPr lang="en-US" sz="1050" dirty="0"/>
              <a:t>Larry Barela	 		FE-SPR </a:t>
            </a:r>
          </a:p>
          <a:p>
            <a:r>
              <a:rPr lang="en-US" sz="1050" dirty="0"/>
              <a:t>Mary Dixon 			FE, Lead IPT</a:t>
            </a:r>
          </a:p>
          <a:p>
            <a:r>
              <a:rPr lang="en-US" sz="1050" dirty="0"/>
              <a:t>Stacy Byrd 			OE-1.1 </a:t>
            </a:r>
          </a:p>
          <a:p>
            <a:r>
              <a:rPr lang="en-US" sz="1050" dirty="0"/>
              <a:t>Michael Coe 		OE </a:t>
            </a:r>
          </a:p>
          <a:p>
            <a:endParaRPr lang="en-US" sz="1050" dirty="0"/>
          </a:p>
        </p:txBody>
      </p:sp>
      <p:sp>
        <p:nvSpPr>
          <p:cNvPr id="4" name="Content Placeholder 7"/>
          <p:cNvSpPr txBox="1">
            <a:spLocks/>
          </p:cNvSpPr>
          <p:nvPr/>
        </p:nvSpPr>
        <p:spPr bwMode="auto">
          <a:xfrm>
            <a:off x="3367931" y="1611700"/>
            <a:ext cx="2909043" cy="46424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228600" algn="l" defTabSz="457200" rtl="0" eaLnBrk="0" fontAlgn="base" hangingPunct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rgbClr val="333333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514350" indent="-285750" algn="l" defTabSz="457200" rtl="0" eaLnBrk="0" fontAlgn="base" hangingPunct="0">
              <a:spcBef>
                <a:spcPts val="400"/>
              </a:spcBef>
              <a:spcAft>
                <a:spcPts val="600"/>
              </a:spcAft>
              <a:buClr>
                <a:srgbClr val="00B0F0"/>
              </a:buClr>
              <a:buFont typeface="Arial" panose="020B0604020202020204" pitchFamily="34" charset="0"/>
              <a:buChar char="–"/>
              <a:defRPr sz="2400" kern="1200">
                <a:solidFill>
                  <a:srgbClr val="333333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685800" indent="-171450" algn="l" defTabSz="457200" rtl="0" eaLnBrk="0" fontAlgn="base" hangingPunct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914400" indent="-228600" algn="l" defTabSz="457200" rtl="0" eaLnBrk="0" fontAlgn="base" hangingPunct="0">
              <a:spcBef>
                <a:spcPts val="400"/>
              </a:spcBef>
              <a:spcAft>
                <a:spcPts val="600"/>
              </a:spcAft>
              <a:buClr>
                <a:srgbClr val="00B0F0"/>
              </a:buClr>
              <a:buFont typeface="Arial" panose="020B0604020202020204" pitchFamily="34" charset="0"/>
              <a:buChar char="–"/>
              <a:defRPr kern="1200">
                <a:solidFill>
                  <a:srgbClr val="333333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143000" indent="-228600" algn="l" defTabSz="457200" rtl="0" eaLnBrk="0" fontAlgn="base" hangingPunct="0">
              <a:spcBef>
                <a:spcPts val="4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 kern="1200">
                <a:solidFill>
                  <a:srgbClr val="333333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b="1" dirty="0"/>
              <a:t>Name, Representing Office</a:t>
            </a:r>
          </a:p>
          <a:p>
            <a:r>
              <a:rPr lang="en-US" sz="1050" dirty="0"/>
              <a:t>Jayne Faith 			OE, Lead IPT</a:t>
            </a:r>
          </a:p>
          <a:p>
            <a:r>
              <a:rPr lang="en-US" sz="1050" dirty="0"/>
              <a:t>Angela Houston 		FE </a:t>
            </a:r>
          </a:p>
          <a:p>
            <a:r>
              <a:rPr lang="en-US" sz="1050" dirty="0"/>
              <a:t>Phillip Keim			FE-17 </a:t>
            </a:r>
          </a:p>
          <a:p>
            <a:r>
              <a:rPr lang="en-US" sz="1050" dirty="0"/>
              <a:t>Christina Pak 		GC-53 </a:t>
            </a:r>
          </a:p>
          <a:p>
            <a:r>
              <a:rPr lang="en-US" sz="1050" dirty="0"/>
              <a:t>Lori Isom 			ID </a:t>
            </a:r>
          </a:p>
          <a:p>
            <a:r>
              <a:rPr lang="en-US" sz="1050" dirty="0"/>
              <a:t>Michelle Miles 		IM-24 </a:t>
            </a:r>
          </a:p>
          <a:p>
            <a:r>
              <a:rPr lang="en-US" sz="1050" dirty="0"/>
              <a:t>Brooke Dickson	 	IM-40 </a:t>
            </a:r>
          </a:p>
          <a:p>
            <a:r>
              <a:rPr lang="en-US" sz="1050" dirty="0"/>
              <a:t>Jeff Toquinto 		IM-60 </a:t>
            </a:r>
          </a:p>
          <a:p>
            <a:r>
              <a:rPr lang="en-US" sz="1050" dirty="0"/>
              <a:t>Rick Ferrell 			IN </a:t>
            </a:r>
          </a:p>
          <a:p>
            <a:r>
              <a:rPr lang="en-US" sz="1050" dirty="0"/>
              <a:t>Austin Henderson 		NA-IM </a:t>
            </a:r>
          </a:p>
          <a:p>
            <a:r>
              <a:rPr lang="en-US" sz="1050" dirty="0"/>
              <a:t>Solita Greene 		NE </a:t>
            </a:r>
          </a:p>
          <a:p>
            <a:r>
              <a:rPr lang="en-US" sz="1050" dirty="0"/>
              <a:t>Stephen Pellegrino 		NE-21 </a:t>
            </a:r>
          </a:p>
          <a:p>
            <a:r>
              <a:rPr lang="en-US" sz="1050" dirty="0"/>
              <a:t>Maria Levesque 		OCIO, Records 				Management</a:t>
            </a:r>
          </a:p>
          <a:p>
            <a:r>
              <a:rPr lang="en-US" sz="1050" dirty="0"/>
              <a:t>Steven Sylvester 		Access 					Control Services </a:t>
            </a:r>
          </a:p>
        </p:txBody>
      </p:sp>
      <p:sp>
        <p:nvSpPr>
          <p:cNvPr id="6" name="Content Placeholder 7"/>
          <p:cNvSpPr txBox="1">
            <a:spLocks/>
          </p:cNvSpPr>
          <p:nvPr/>
        </p:nvSpPr>
        <p:spPr bwMode="auto">
          <a:xfrm>
            <a:off x="6394364" y="3877520"/>
            <a:ext cx="2628869" cy="23766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228600" algn="l" defTabSz="457200" rtl="0" eaLnBrk="0" fontAlgn="base" hangingPunct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rgbClr val="333333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514350" indent="-285750" algn="l" defTabSz="457200" rtl="0" eaLnBrk="0" fontAlgn="base" hangingPunct="0">
              <a:spcBef>
                <a:spcPts val="400"/>
              </a:spcBef>
              <a:spcAft>
                <a:spcPts val="600"/>
              </a:spcAft>
              <a:buClr>
                <a:srgbClr val="00B0F0"/>
              </a:buClr>
              <a:buFont typeface="Arial" panose="020B0604020202020204" pitchFamily="34" charset="0"/>
              <a:buChar char="–"/>
              <a:defRPr sz="2400" kern="1200">
                <a:solidFill>
                  <a:srgbClr val="333333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685800" indent="-171450" algn="l" defTabSz="457200" rtl="0" eaLnBrk="0" fontAlgn="base" hangingPunct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914400" indent="-228600" algn="l" defTabSz="457200" rtl="0" eaLnBrk="0" fontAlgn="base" hangingPunct="0">
              <a:spcBef>
                <a:spcPts val="400"/>
              </a:spcBef>
              <a:spcAft>
                <a:spcPts val="600"/>
              </a:spcAft>
              <a:buClr>
                <a:srgbClr val="00B0F0"/>
              </a:buClr>
              <a:buFont typeface="Arial" panose="020B0604020202020204" pitchFamily="34" charset="0"/>
              <a:buChar char="–"/>
              <a:defRPr kern="1200">
                <a:solidFill>
                  <a:srgbClr val="333333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143000" indent="-228600" algn="l" defTabSz="457200" rtl="0" eaLnBrk="0" fontAlgn="base" hangingPunct="0">
              <a:spcBef>
                <a:spcPts val="4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 kern="1200">
                <a:solidFill>
                  <a:srgbClr val="333333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/>
              <a:t>Subject Matter Experts </a:t>
            </a:r>
          </a:p>
          <a:p>
            <a:r>
              <a:rPr lang="en-US" sz="1050" dirty="0"/>
              <a:t>Michael Greene 	EA National 				Training Center </a:t>
            </a:r>
          </a:p>
          <a:p>
            <a:r>
              <a:rPr lang="en-US" sz="1050" dirty="0"/>
              <a:t>Steve Guerrero 	EA National 				Training Center </a:t>
            </a:r>
          </a:p>
          <a:p>
            <a:r>
              <a:rPr lang="en-US" sz="1050" dirty="0"/>
              <a:t>Rachel Mack	MA; Directives </a:t>
            </a:r>
          </a:p>
          <a:p>
            <a:r>
              <a:rPr lang="en-US" sz="1050" dirty="0"/>
              <a:t>Lita Heim 		NA-IM </a:t>
            </a:r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6394365" y="1616015"/>
            <a:ext cx="2628869" cy="19941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228600" algn="l" defTabSz="457200" rtl="0" eaLnBrk="0" fontAlgn="base" hangingPunct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rgbClr val="333333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514350" indent="-285750" algn="l" defTabSz="457200" rtl="0" eaLnBrk="0" fontAlgn="base" hangingPunct="0">
              <a:spcBef>
                <a:spcPts val="400"/>
              </a:spcBef>
              <a:spcAft>
                <a:spcPts val="600"/>
              </a:spcAft>
              <a:buClr>
                <a:srgbClr val="00B0F0"/>
              </a:buClr>
              <a:buFont typeface="Arial" panose="020B0604020202020204" pitchFamily="34" charset="0"/>
              <a:buChar char="–"/>
              <a:defRPr sz="2400" kern="1200">
                <a:solidFill>
                  <a:srgbClr val="333333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685800" indent="-171450" algn="l" defTabSz="457200" rtl="0" eaLnBrk="0" fontAlgn="base" hangingPunct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914400" indent="-228600" algn="l" defTabSz="457200" rtl="0" eaLnBrk="0" fontAlgn="base" hangingPunct="0">
              <a:spcBef>
                <a:spcPts val="400"/>
              </a:spcBef>
              <a:spcAft>
                <a:spcPts val="600"/>
              </a:spcAft>
              <a:buClr>
                <a:srgbClr val="00B0F0"/>
              </a:buClr>
              <a:buFont typeface="Arial" panose="020B0604020202020204" pitchFamily="34" charset="0"/>
              <a:buChar char="–"/>
              <a:defRPr kern="1200">
                <a:solidFill>
                  <a:srgbClr val="333333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143000" indent="-228600" algn="l" defTabSz="457200" rtl="0" eaLnBrk="0" fontAlgn="base" hangingPunct="0">
              <a:spcBef>
                <a:spcPts val="4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»"/>
              <a:defRPr kern="1200">
                <a:solidFill>
                  <a:srgbClr val="333333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/>
              <a:t>Name, Representing Office</a:t>
            </a:r>
          </a:p>
          <a:p>
            <a:r>
              <a:rPr lang="en-US" sz="1050" dirty="0"/>
              <a:t>Bronwyn Bunch 	SC </a:t>
            </a:r>
          </a:p>
          <a:p>
            <a:r>
              <a:rPr lang="en-US" sz="1050" dirty="0"/>
              <a:t>Eric Gilbert 		SC </a:t>
            </a:r>
          </a:p>
          <a:p>
            <a:r>
              <a:rPr lang="en-US" sz="1050" dirty="0"/>
              <a:t>Marc Jones 		SC </a:t>
            </a:r>
          </a:p>
          <a:p>
            <a:r>
              <a:rPr lang="en-US" sz="1050" dirty="0"/>
              <a:t>Tom Harper 		NLCIO Policy 				Advisor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394364" y="3743864"/>
            <a:ext cx="262886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2561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Department-wide CUI policy that meets Executive Branch requirements:</a:t>
            </a:r>
          </a:p>
          <a:p>
            <a:pPr lvl="1"/>
            <a:r>
              <a:rPr lang="en-US" dirty="0"/>
              <a:t>Executive </a:t>
            </a:r>
            <a:r>
              <a:rPr lang="en-US" dirty="0" smtClean="0"/>
              <a:t>Order (EO) </a:t>
            </a:r>
            <a:r>
              <a:rPr lang="en-US" dirty="0"/>
              <a:t>13556 </a:t>
            </a:r>
            <a:r>
              <a:rPr lang="en-US" i="1" dirty="0"/>
              <a:t>Controlled Unclassified Information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Implementing Regulation 32 CFR Part 2002</a:t>
            </a:r>
          </a:p>
          <a:p>
            <a:r>
              <a:rPr lang="en-US" dirty="0">
                <a:ea typeface="MS PGothic"/>
              </a:rPr>
              <a:t>Target Completion Date: </a:t>
            </a:r>
            <a:r>
              <a:rPr lang="en-US" u="sng" dirty="0">
                <a:ea typeface="MS PGothic"/>
              </a:rPr>
              <a:t>End of Calendar Year 2020</a:t>
            </a:r>
          </a:p>
          <a:p>
            <a:r>
              <a:rPr lang="en-US" dirty="0">
                <a:ea typeface="MS PGothic"/>
              </a:rPr>
              <a:t>Implementation activities (instructions, guidance, training materials etc.) are outside of the scope of this 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90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Background Information and Resources</a:t>
            </a:r>
            <a:endParaRPr lang="en-US" kern="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100" dirty="0">
                <a:ea typeface="MS PGothic"/>
              </a:rPr>
              <a:t>The National Archives and Records Administration (NARA) was designated by EO 13556 as the Executive Agent for CUI implementation  </a:t>
            </a:r>
            <a:endParaRPr lang="en-US" sz="3100" dirty="0"/>
          </a:p>
          <a:p>
            <a:r>
              <a:rPr lang="en-US" sz="3100" dirty="0">
                <a:solidFill>
                  <a:srgbClr val="000000"/>
                </a:solidFill>
                <a:ea typeface="MS PGothic"/>
              </a:rPr>
              <a:t>Key Documents for review: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  <a:ea typeface="MS PGothic"/>
              </a:rPr>
              <a:t>EO </a:t>
            </a:r>
            <a:r>
              <a:rPr lang="en-US" sz="2600" dirty="0" smtClean="0">
                <a:solidFill>
                  <a:srgbClr val="000000"/>
                </a:solidFill>
                <a:ea typeface="MS PGothic"/>
              </a:rPr>
              <a:t>13556 </a:t>
            </a:r>
            <a:r>
              <a:rPr lang="en-US" i="1" dirty="0" smtClean="0"/>
              <a:t>Controlled </a:t>
            </a:r>
            <a:r>
              <a:rPr lang="en-US" i="1" dirty="0"/>
              <a:t>Unclassified Information</a:t>
            </a:r>
            <a:r>
              <a:rPr lang="en-US" dirty="0"/>
              <a:t> </a:t>
            </a:r>
            <a:endParaRPr lang="en-US" sz="2600" dirty="0">
              <a:solidFill>
                <a:srgbClr val="000000"/>
              </a:solidFill>
              <a:ea typeface="MS PGothic"/>
            </a:endParaRPr>
          </a:p>
          <a:p>
            <a:pPr lvl="1"/>
            <a:r>
              <a:rPr lang="en-US" sz="2600" dirty="0">
                <a:solidFill>
                  <a:srgbClr val="000000"/>
                </a:solidFill>
                <a:ea typeface="MS PGothic"/>
              </a:rPr>
              <a:t>32 CFR Part 2002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  <a:ea typeface="MS PGothic"/>
              </a:rPr>
              <a:t>2011 DOE Compliance Plan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  <a:ea typeface="MS PGothic"/>
                <a:cs typeface="Calibri"/>
              </a:rPr>
              <a:t>CUI IPT Orientation Document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  <a:ea typeface="MS PGothic"/>
                <a:cs typeface="Calibri"/>
              </a:rPr>
              <a:t>VA and Department of Commerce policy documents</a:t>
            </a:r>
            <a:endParaRPr lang="en-US" sz="2600" dirty="0">
              <a:ea typeface="+mn-lt"/>
              <a:cs typeface="+mn-lt"/>
            </a:endParaRPr>
          </a:p>
          <a:p>
            <a:r>
              <a:rPr lang="en-US" sz="3100" dirty="0">
                <a:ea typeface="MS PGothic"/>
              </a:rPr>
              <a:t>Guidance, policy documents, and reporting instructions can be found on the NARA site at: </a:t>
            </a:r>
            <a:r>
              <a:rPr lang="en-US" dirty="0">
                <a:solidFill>
                  <a:schemeClr val="accent1"/>
                </a:solidFill>
                <a:ea typeface="MS PGothic"/>
              </a:rPr>
              <a:t>https://www.archives.gov/cui/registry/policy-guidance</a:t>
            </a:r>
          </a:p>
          <a:p>
            <a:pPr marL="228600" lvl="1" indent="0">
              <a:buNone/>
            </a:pPr>
            <a:endParaRPr lang="en-US" dirty="0">
              <a:solidFill>
                <a:srgbClr val="000000"/>
              </a:solidFill>
              <a:ea typeface="MS PGothic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2895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002F65"/>
      </a:dk1>
      <a:lt1>
        <a:sysClr val="window" lastClr="FFFFFF"/>
      </a:lt1>
      <a:dk2>
        <a:srgbClr val="005294"/>
      </a:dk2>
      <a:lt2>
        <a:srgbClr val="F2EEE5"/>
      </a:lt2>
      <a:accent1>
        <a:srgbClr val="0082CA"/>
      </a:accent1>
      <a:accent2>
        <a:srgbClr val="60B227"/>
      </a:accent2>
      <a:accent3>
        <a:srgbClr val="002F65"/>
      </a:accent3>
      <a:accent4>
        <a:srgbClr val="FFC000"/>
      </a:accent4>
      <a:accent5>
        <a:srgbClr val="00B0F0"/>
      </a:accent5>
      <a:accent6>
        <a:srgbClr val="9B9078"/>
      </a:accent6>
      <a:hlink>
        <a:srgbClr val="89CC2F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D3432E8206CC419C45B46B710E8EE0" ma:contentTypeVersion="7" ma:contentTypeDescription="Create a new document." ma:contentTypeScope="" ma:versionID="e009827c4352064f41aaa4b39a4ebb87">
  <xsd:schema xmlns:xsd="http://www.w3.org/2001/XMLSchema" xmlns:xs="http://www.w3.org/2001/XMLSchema" xmlns:p="http://schemas.microsoft.com/office/2006/metadata/properties" xmlns:ns2="afc27b7d-8857-4273-a7d9-8d268e25848b" xmlns:ns3="ff8d696d-05dd-4984-939a-2065fd47e8d6" targetNamespace="http://schemas.microsoft.com/office/2006/metadata/properties" ma:root="true" ma:fieldsID="2da1d9ff0c90ed710b942ef151ed8235" ns2:_="" ns3:_="">
    <xsd:import namespace="afc27b7d-8857-4273-a7d9-8d268e25848b"/>
    <xsd:import namespace="ff8d696d-05dd-4984-939a-2065fd47e8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Description0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c27b7d-8857-4273-a7d9-8d268e2584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escription0" ma:index="12" nillable="true" ma:displayName="Description" ma:internalName="Description0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8d696d-05dd-4984-939a-2065fd47e8d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afc27b7d-8857-4273-a7d9-8d268e25848b" xsi:nil="true"/>
  </documentManagement>
</p:properties>
</file>

<file path=customXml/itemProps1.xml><?xml version="1.0" encoding="utf-8"?>
<ds:datastoreItem xmlns:ds="http://schemas.openxmlformats.org/officeDocument/2006/customXml" ds:itemID="{CC58EB69-32C6-4001-928F-DDA9589D58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c27b7d-8857-4273-a7d9-8d268e25848b"/>
    <ds:schemaRef ds:uri="ff8d696d-05dd-4984-939a-2065fd47e8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E9A2FF-C51D-4778-9C7D-5535980B75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557239-D939-4090-82CF-7D69FEB8FC38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afc27b7d-8857-4273-a7d9-8d268e25848b"/>
    <ds:schemaRef ds:uri="http://www.w3.org/XML/1998/namespace"/>
    <ds:schemaRef ds:uri="ff8d696d-05dd-4984-939a-2065fd47e8d6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11211</TotalTime>
  <Words>178</Words>
  <Application>Microsoft Office PowerPoint</Application>
  <PresentationFormat>On-screen Show (4:3)</PresentationFormat>
  <Paragraphs>72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Batang</vt:lpstr>
      <vt:lpstr>MS PGothic</vt:lpstr>
      <vt:lpstr>MS PGothic</vt:lpstr>
      <vt:lpstr>Arial</vt:lpstr>
      <vt:lpstr>Calibri</vt:lpstr>
      <vt:lpstr>Estrangelo Edessa</vt:lpstr>
      <vt:lpstr>1_Office Theme</vt:lpstr>
      <vt:lpstr>PowerPoint Presentation</vt:lpstr>
      <vt:lpstr>PowerPoint Presentation</vt:lpstr>
      <vt:lpstr>Introductions - CUI IPT Membership</vt:lpstr>
      <vt:lpstr>Objective</vt:lpstr>
      <vt:lpstr>Background Information and Resources</vt:lpstr>
    </vt:vector>
  </TitlesOfParts>
  <Company>Bridged Design,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Bridget</dc:creator>
  <cp:lastModifiedBy>Benjamin Morano</cp:lastModifiedBy>
  <cp:revision>396</cp:revision>
  <cp:lastPrinted>2019-11-14T22:08:58Z</cp:lastPrinted>
  <dcterms:created xsi:type="dcterms:W3CDTF">2015-05-04T15:12:46Z</dcterms:created>
  <dcterms:modified xsi:type="dcterms:W3CDTF">2020-03-04T17:40:30Z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0x01010019D3432E8206CC419C45B46B710E8EE0</vt:lpwstr>
  </property>
</Properties>
</file>